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6" r:id="rId2"/>
    <p:sldId id="276" r:id="rId3"/>
    <p:sldId id="261" r:id="rId4"/>
    <p:sldId id="262" r:id="rId5"/>
    <p:sldId id="287" r:id="rId6"/>
    <p:sldId id="264" r:id="rId7"/>
    <p:sldId id="266" r:id="rId8"/>
    <p:sldId id="272" r:id="rId9"/>
    <p:sldId id="267" r:id="rId10"/>
    <p:sldId id="288" r:id="rId11"/>
    <p:sldId id="289" r:id="rId12"/>
    <p:sldId id="290" r:id="rId13"/>
    <p:sldId id="291" r:id="rId14"/>
    <p:sldId id="292" r:id="rId15"/>
    <p:sldId id="293" r:id="rId16"/>
    <p:sldId id="269" r:id="rId17"/>
    <p:sldId id="294" r:id="rId18"/>
    <p:sldId id="275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85794" autoAdjust="0"/>
  </p:normalViewPr>
  <p:slideViewPr>
    <p:cSldViewPr snapToGrid="0">
      <p:cViewPr varScale="1">
        <p:scale>
          <a:sx n="92" d="100"/>
          <a:sy n="92" d="100"/>
        </p:scale>
        <p:origin x="84" y="588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12/22/2019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9467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2405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951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1947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6339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02784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4130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6716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6490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256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0534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4802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9081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003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367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8512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548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B8B412-7962-44AD-8293-75C5384B7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D47D5-16A1-40D1-96F9-393B255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Developer connect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FIND YOUR PEER DEVELOPERS ANYWHERE ANYTIME.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185A67E-A75A-47A0-A846-3772FAE1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8E4B4-24A5-4096-A3D1-F762B1F4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1B86F4D-9AF7-49E0-AEDA-AB23809D657B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E8D72F0-ECB8-4873-A8F4-C15E2290E288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CFF208F-FFDF-40EC-81E0-20313AC11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759BE1D-6457-4E8F-B887-C13222320C54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26FAD40-E4F7-473C-B6BB-05C6E57D7349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D07739-F726-4FD4-9319-236D73140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" y="168275"/>
            <a:ext cx="12160250" cy="65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88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B48755-5BA4-4F09-A9C9-053E1D19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87325"/>
            <a:ext cx="121158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9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FB52F-431E-4EDC-88FF-B17F4BE99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1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7E19B4-C33D-495B-853B-D4B18F7C5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177800"/>
            <a:ext cx="120269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93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B0558-F0C4-49B4-84F7-8D1E643F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200025"/>
            <a:ext cx="119126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69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6ABD5-DDD8-4AD7-9249-354F8FD8A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" y="200025"/>
            <a:ext cx="120269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38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B80D56-3EB7-4A84-9F3D-D9DBEA0BB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82" y="1003284"/>
            <a:ext cx="3554682" cy="5181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BB6393-D6FD-4D4E-955C-9E8A4EE0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509" y="1003284"/>
            <a:ext cx="4078417" cy="53162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E852F6-9B99-4B40-8B20-CC4D43078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926" y="1003284"/>
            <a:ext cx="3808048" cy="41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62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63821FC-5A1C-47E8-A586-3177C349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EAF5B-0380-4D9E-AFCD-1C09EBE776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5B44BB-8B80-4AA0-8794-7F3C09C7D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29" y="1153389"/>
            <a:ext cx="5417128" cy="4946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8B3F16-43CB-4877-A74E-2892F150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145" y="1153389"/>
            <a:ext cx="4810991" cy="49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47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99C2-32BF-423F-9FCB-C7261C5F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AD47B4-646E-4259-AFAE-31554F3632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D49C2B-E43D-4F42-9EEA-4D8C2B9E1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92" y="868752"/>
            <a:ext cx="6013758" cy="3417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04821-3F45-4A18-BA0D-E903873E1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177" y="1101602"/>
            <a:ext cx="5162123" cy="311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B3AA8824-BE92-4856-86D2-FAB3C1830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32A17F-2099-4D5E-A4EC-AADCA9D7E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E98117-0D60-4216-A28C-2B5048561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695CC3-3918-4156-8025-B08D8AF2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Contoso Logo">
            <a:extLst>
              <a:ext uri="{FF2B5EF4-FFF2-40B4-BE49-F238E27FC236}">
                <a16:creationId xmlns:a16="http://schemas.microsoft.com/office/drawing/2014/main" id="{5655EA27-FEF8-4A94-AC8E-99976366AEA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132D90-BDAC-4073-B0E5-07A7BE485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34E88-7F23-493B-B73F-B2C433AD9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395A7A-A327-4B6E-AC82-4987C1FC2E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32472" y="3557684"/>
            <a:ext cx="2830441" cy="395805"/>
          </a:xfrm>
        </p:spPr>
        <p:txBody>
          <a:bodyPr/>
          <a:lstStyle/>
          <a:p>
            <a:r>
              <a:rPr lang="en-US" dirty="0"/>
              <a:t>Muhammad Hannan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3366FC-5890-4401-A035-A1945CD5B0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335668" y="3557684"/>
            <a:ext cx="2830441" cy="395805"/>
          </a:xfrm>
        </p:spPr>
        <p:txBody>
          <a:bodyPr/>
          <a:lstStyle/>
          <a:p>
            <a:r>
              <a:rPr lang="en-US" dirty="0" err="1"/>
              <a:t>Sabayna</a:t>
            </a:r>
            <a:r>
              <a:rPr lang="en-US" dirty="0"/>
              <a:t> Ali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7979B4-1C60-47CE-A698-75A1324D9045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C76B4E94-28A4-483E-9F3D-AF5B9C74DE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4" b="54"/>
          <a:stretch>
            <a:fillRect/>
          </a:stretch>
        </p:blipFill>
        <p:spPr>
          <a:xfrm>
            <a:off x="2240975" y="1823940"/>
            <a:ext cx="1477962" cy="1476375"/>
          </a:xfrm>
        </p:spPr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0B3C6DDE-33C8-4DEA-B054-677C1900A8E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/>
          <a:srcRect/>
          <a:stretch>
            <a:fillRect/>
          </a:stretch>
        </p:blipFill>
        <p:spPr>
          <a:xfrm>
            <a:off x="8473064" y="1823941"/>
            <a:ext cx="1476375" cy="1476375"/>
          </a:xfrm>
        </p:spPr>
      </p:pic>
    </p:spTree>
    <p:extLst>
      <p:ext uri="{BB962C8B-B14F-4D97-AF65-F5344CB8AC3E}">
        <p14:creationId xmlns:p14="http://schemas.microsoft.com/office/powerpoint/2010/main" val="82471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41" name="Picture Placeholder 40" descr="Downward trend">
            <a:extLst>
              <a:ext uri="{FF2B5EF4-FFF2-40B4-BE49-F238E27FC236}">
                <a16:creationId xmlns:a16="http://schemas.microsoft.com/office/drawing/2014/main" id="{B811075A-E743-458A-83DD-C9C3924D79D2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22898" y="2709492"/>
            <a:ext cx="621792" cy="6217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Declining interaction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/>
              <a:t>Most developers prefer not to interact with people and work behind the screen</a:t>
            </a:r>
          </a:p>
          <a:p>
            <a:endParaRPr lang="en-US" dirty="0"/>
          </a:p>
        </p:txBody>
      </p:sp>
      <p:pic>
        <p:nvPicPr>
          <p:cNvPr id="43" name="Picture Placeholder 42" descr="Coins">
            <a:extLst>
              <a:ext uri="{FF2B5EF4-FFF2-40B4-BE49-F238E27FC236}">
                <a16:creationId xmlns:a16="http://schemas.microsoft.com/office/drawing/2014/main" id="{869A15CA-3DF8-417D-B9D8-F994D15851B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Financial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Having to pay a lot much to international companies for little problems</a:t>
            </a:r>
          </a:p>
        </p:txBody>
      </p:sp>
      <p:pic>
        <p:nvPicPr>
          <p:cNvPr id="45" name="Picture Placeholder 44" descr="Handshake">
            <a:extLst>
              <a:ext uri="{FF2B5EF4-FFF2-40B4-BE49-F238E27FC236}">
                <a16:creationId xmlns:a16="http://schemas.microsoft.com/office/drawing/2014/main" id="{D18F8380-4F68-4979-BEC0-C897519AD43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Trust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Limited to NUSTIANS, thus trust is ensured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Unable to focus on coding and development on other platforms such as Facebook and Instagram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9E495-0BD4-426B-909E-18FDE27BDE6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0860990-A7B4-49CA-B01C-67C2A3341C61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9"/>
          <a:srcRect/>
          <a:stretch>
            <a:fillRect/>
          </a:stretch>
        </p:blipFill>
        <p:spPr/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00BFF8-8782-4EB1-9757-B5672485A5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9341" y="-82562"/>
            <a:ext cx="1942617" cy="10291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Fibre optic wires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noProof="1"/>
              <a:t>Bringing all nustian developers at one place.</a:t>
            </a:r>
          </a:p>
        </p:txBody>
      </p:sp>
      <p:pic>
        <p:nvPicPr>
          <p:cNvPr id="27" name="Picture Placeholder 26" descr="Teacher">
            <a:extLst>
              <a:ext uri="{FF2B5EF4-FFF2-40B4-BE49-F238E27FC236}">
                <a16:creationId xmlns:a16="http://schemas.microsoft.com/office/drawing/2014/main" id="{EF145220-68FE-4BC3-8DF6-074CABEAC097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Prioritize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NUSTIANS DEVELOPERS ARE SHOW CASED </a:t>
            </a:r>
          </a:p>
        </p:txBody>
      </p:sp>
      <p:pic>
        <p:nvPicPr>
          <p:cNvPr id="29" name="Picture Placeholder 28" descr="Lecturer">
            <a:extLst>
              <a:ext uri="{FF2B5EF4-FFF2-40B4-BE49-F238E27FC236}">
                <a16:creationId xmlns:a16="http://schemas.microsoft.com/office/drawing/2014/main" id="{344FCB42-636B-4918-8866-D50ACA206D8C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Create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noProof="1"/>
              <a:t>Problems solved remotely.New ideas generated </a:t>
            </a:r>
          </a:p>
          <a:p>
            <a:endParaRPr lang="en-US" dirty="0"/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Stay Updated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Live updates for TIC, NSTP. Never feel left behind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FC2AC-377D-452C-9D03-2F9F7AC5B560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1044614-5E03-493A-93DE-D76C08454D95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A65F7-25FE-43BB-877E-A8FF4624A4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AB912-BA80-4CBB-A7F3-98869992D1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CE54D9-2019-469D-8E50-DADBB5DE611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7D0B48-B071-4DA5-815D-D4EADB8BCB1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AD30D8C-1E79-4D19-9A52-708E9018A8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823D11B-16F0-485A-B480-F65E784D677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/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39ACD9-300B-41E0-BB84-5E1A25DCAC1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22D0DE6-07D0-419D-BB6A-B54DA8B4D01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7F2D439-5A44-48A0-AC3A-F3201DE088A6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noProof="0"/>
              <a:t>page </a:t>
            </a:r>
            <a:fld id="{19B51A1E-902D-48AF-9020-955120F399B6}" type="slidenum">
              <a:rPr lang="en-US" b="1" i="1" noProof="0" smtClean="0"/>
              <a:pPr/>
              <a:t>5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CB9174D-DF18-4387-A362-A6A2EBA271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054642E-12D5-474F-B0E1-38A3180016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0A03DE9-5B7E-4F7B-B670-9E13B7D1DD5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D179C7-6055-4148-8AD9-5D3D9917E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3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52"/>
          </p:nvPr>
        </p:nvSpPr>
        <p:spPr>
          <a:xfrm>
            <a:off x="714142" y="2548050"/>
            <a:ext cx="4283297" cy="1800000"/>
          </a:xfrm>
        </p:spPr>
        <p:txBody>
          <a:bodyPr/>
          <a:lstStyle/>
          <a:p>
            <a:r>
              <a:rPr lang="en-US" dirty="0"/>
              <a:t>Create users profiles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Create posts</a:t>
            </a:r>
          </a:p>
          <a:p>
            <a:r>
              <a:rPr lang="en-US" dirty="0"/>
              <a:t>Add comments</a:t>
            </a:r>
          </a:p>
          <a:p>
            <a:r>
              <a:rPr lang="en-US" dirty="0"/>
              <a:t>Visit profiles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Placeholder 7" descr="Picture of a laptop from the top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6316" y="1269000"/>
            <a:ext cx="5703889" cy="432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155BE-4584-4827-B1D1-57AA829BC6CC}"/>
              </a:ext>
            </a:extLst>
          </p:cNvPr>
          <p:cNvSpPr/>
          <p:nvPr/>
        </p:nvSpPr>
        <p:spPr>
          <a:xfrm>
            <a:off x="10474037" y="0"/>
            <a:ext cx="1696950" cy="737755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website was built using the MERN STACK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623989-3B52-4E3D-A635-D939C417B6D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Mongo DB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B7F5F9-AC4C-4CA4-ABAB-271F6B44A0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Storing the user profiles, posts, and updates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FE4ACF-78F8-4143-A8FF-BB1CAF035F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Node and Express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1739BB-184A-4F2F-A194-E2AC544726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The server side and entire backend implementation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F1C8737-2F2E-4041-B588-265FBBB0817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React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E85709-7A8D-448D-80D2-31C8C1E22A7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noProof="1"/>
              <a:t>Creating the front end of the website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3768A-5307-49F8-B634-ACCA9B7C4886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155DD00-6EC2-401B-83F1-F4270BD2F2D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t="128" b="12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E36432F-403D-45CE-8358-146C4B0F5B51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 l="15847" r="15847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E5150198-20C4-49A0-9695-DB10DA6393EF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5"/>
          <a:srcRect t="128" b="12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196A-A76D-47F1-A8FB-7438D050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Process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B1AB1-BCAC-49C5-AF28-BBDC686990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5592" y="1124600"/>
            <a:ext cx="9974243" cy="252000"/>
          </a:xfrm>
        </p:spPr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5B11C5-EB75-4884-ADDC-73EA04FE9FCE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373083" y="1889200"/>
            <a:ext cx="3240000" cy="558800"/>
          </a:xfrm>
        </p:spPr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dirty="0"/>
              <a:t>Creating the front end React</a:t>
            </a:r>
            <a:endParaRPr lang="en-US" b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44DFB7-7E28-41B4-9BF9-BE436E0FC9E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noProof="1"/>
          </a:p>
          <a:p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931C4D-A892-4FF3-8E0D-09189255CCF9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4476241" y="1889200"/>
            <a:ext cx="3240087" cy="558800"/>
          </a:xfrm>
        </p:spPr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dirty="0"/>
              <a:t>Back end using express and mongo dB</a:t>
            </a:r>
            <a:endParaRPr lang="en-US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F20C0-022B-4E7D-BF64-E9B2AFE01D1E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pPr marL="0" indent="0">
              <a:buNone/>
            </a:pPr>
            <a:endParaRPr lang="en-US" noProof="1"/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A5516D-8C31-4428-AF93-D3D26BBCBCDF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8350232" y="1889200"/>
            <a:ext cx="3240087" cy="558800"/>
          </a:xfrm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dirty="0"/>
              <a:t>Integrating Node with express and mongo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56343-8474-456D-AFB4-0D3E683B5C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38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BD665AD-01A1-4FFC-8305-0A6070EA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front end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F02D4E5-96A4-43A6-915C-A5DC22FEA1F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React (declarative approach)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CFEDF-9990-41FD-BD04-8F48FA99AD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8B7A4-D59F-411B-973D-A3182B1FDBF9}"/>
              </a:ext>
            </a:extLst>
          </p:cNvPr>
          <p:cNvSpPr txBox="1"/>
          <p:nvPr/>
        </p:nvSpPr>
        <p:spPr>
          <a:xfrm>
            <a:off x="696191" y="1423555"/>
            <a:ext cx="5985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COMPONENTS: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B6F301-8627-4326-810E-E8595558E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24" y="1992249"/>
            <a:ext cx="5686425" cy="1866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EF78B1-2304-4F5C-94BB-15599D7D8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643" y="17048"/>
            <a:ext cx="5320562" cy="46966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B6B1C0-B975-48BF-8FAA-0829A599E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302" y="4058511"/>
            <a:ext cx="2882179" cy="246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11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0</TotalTime>
  <Words>272</Words>
  <Application>Microsoft Office PowerPoint</Application>
  <PresentationFormat>Widescreen</PresentationFormat>
  <Paragraphs>90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Times New Roman</vt:lpstr>
      <vt:lpstr>Office Theme</vt:lpstr>
      <vt:lpstr>Developer connect</vt:lpstr>
      <vt:lpstr>Team</vt:lpstr>
      <vt:lpstr>The Problem</vt:lpstr>
      <vt:lpstr>Solution</vt:lpstr>
      <vt:lpstr>PowerPoint Presentation</vt:lpstr>
      <vt:lpstr>features</vt:lpstr>
      <vt:lpstr>Technologies used</vt:lpstr>
      <vt:lpstr>Development Process</vt:lpstr>
      <vt:lpstr>Creating the front end</vt:lpstr>
      <vt:lpstr>CONT.</vt:lpstr>
      <vt:lpstr>CONT.</vt:lpstr>
      <vt:lpstr>CONT.</vt:lpstr>
      <vt:lpstr>CONT.</vt:lpstr>
      <vt:lpstr>CONT.</vt:lpstr>
      <vt:lpstr>CONT.</vt:lpstr>
      <vt:lpstr>BACK END</vt:lpstr>
      <vt:lpstr>Authentication</vt:lpstr>
      <vt:lpstr>RUNNING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2019-12-22T14:58:45Z</dcterms:created>
  <dcterms:modified xsi:type="dcterms:W3CDTF">2019-12-22T17:00:31Z</dcterms:modified>
</cp:coreProperties>
</file>